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8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8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9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1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6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7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77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5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7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4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97CA4-4248-457F-85B0-C4257E74B1E3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BAE9-F898-4D45-91BD-F0F4616AA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4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14478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184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59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69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66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70081" cy="67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3" cy="6858001"/>
          </a:xfrm>
        </p:spPr>
      </p:pic>
    </p:spTree>
    <p:extLst>
      <p:ext uri="{BB962C8B-B14F-4D97-AF65-F5344CB8AC3E}">
        <p14:creationId xmlns:p14="http://schemas.microsoft.com/office/powerpoint/2010/main" val="20139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874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4339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46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93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2003" cy="6858001"/>
          </a:xfrm>
        </p:spPr>
      </p:pic>
    </p:spTree>
    <p:extLst>
      <p:ext uri="{BB962C8B-B14F-4D97-AF65-F5344CB8AC3E}">
        <p14:creationId xmlns:p14="http://schemas.microsoft.com/office/powerpoint/2010/main" val="39230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41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2022-02-19T15:23:34Z</dcterms:created>
  <dcterms:modified xsi:type="dcterms:W3CDTF">2022-02-19T20:13:31Z</dcterms:modified>
</cp:coreProperties>
</file>